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77" r:id="rId2"/>
    <p:sldId id="267" r:id="rId3"/>
    <p:sldId id="271" r:id="rId4"/>
    <p:sldId id="278" r:id="rId5"/>
    <p:sldId id="279" r:id="rId6"/>
    <p:sldId id="269" r:id="rId7"/>
    <p:sldId id="273" r:id="rId8"/>
    <p:sldId id="280" r:id="rId9"/>
    <p:sldId id="281" r:id="rId10"/>
    <p:sldId id="282" r:id="rId11"/>
    <p:sldId id="283" r:id="rId12"/>
    <p:sldId id="284" r:id="rId13"/>
    <p:sldId id="285" r:id="rId14"/>
    <p:sldId id="288" r:id="rId15"/>
    <p:sldId id="286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4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JITHA KAKEE" userId="4b6a07b59204380f" providerId="LiveId" clId="{83F16D3E-44E4-408F-BC8D-3C3A632BF3DC}"/>
    <pc:docChg chg="undo redo custSel addSld delSld modSld sldOrd">
      <pc:chgData name="VIJITHA KAKEE" userId="4b6a07b59204380f" providerId="LiveId" clId="{83F16D3E-44E4-408F-BC8D-3C3A632BF3DC}" dt="2023-05-01T03:19:10.367" v="230"/>
      <pc:docMkLst>
        <pc:docMk/>
      </pc:docMkLst>
      <pc:sldChg chg="modSp mod">
        <pc:chgData name="VIJITHA KAKEE" userId="4b6a07b59204380f" providerId="LiveId" clId="{83F16D3E-44E4-408F-BC8D-3C3A632BF3DC}" dt="2023-04-30T21:39:17.196" v="76" actId="27636"/>
        <pc:sldMkLst>
          <pc:docMk/>
          <pc:sldMk cId="2557302982" sldId="269"/>
        </pc:sldMkLst>
        <pc:spChg chg="mod">
          <ac:chgData name="VIJITHA KAKEE" userId="4b6a07b59204380f" providerId="LiveId" clId="{83F16D3E-44E4-408F-BC8D-3C3A632BF3DC}" dt="2023-04-30T21:38:34.432" v="17" actId="14100"/>
          <ac:spMkLst>
            <pc:docMk/>
            <pc:sldMk cId="2557302982" sldId="269"/>
            <ac:spMk id="2" creationId="{00000000-0000-0000-0000-000000000000}"/>
          </ac:spMkLst>
        </pc:spChg>
        <pc:spChg chg="mod">
          <ac:chgData name="VIJITHA KAKEE" userId="4b6a07b59204380f" providerId="LiveId" clId="{83F16D3E-44E4-408F-BC8D-3C3A632BF3DC}" dt="2023-04-30T21:39:17.196" v="76" actId="27636"/>
          <ac:spMkLst>
            <pc:docMk/>
            <pc:sldMk cId="2557302982" sldId="269"/>
            <ac:spMk id="3" creationId="{00000000-0000-0000-0000-000000000000}"/>
          </ac:spMkLst>
        </pc:spChg>
      </pc:sldChg>
      <pc:sldChg chg="modSp mod">
        <pc:chgData name="VIJITHA KAKEE" userId="4b6a07b59204380f" providerId="LiveId" clId="{83F16D3E-44E4-408F-BC8D-3C3A632BF3DC}" dt="2023-04-30T21:40:01.205" v="100" actId="20577"/>
        <pc:sldMkLst>
          <pc:docMk/>
          <pc:sldMk cId="1940049094" sldId="273"/>
        </pc:sldMkLst>
        <pc:spChg chg="mod">
          <ac:chgData name="VIJITHA KAKEE" userId="4b6a07b59204380f" providerId="LiveId" clId="{83F16D3E-44E4-408F-BC8D-3C3A632BF3DC}" dt="2023-04-30T21:39:34.230" v="77"/>
          <ac:spMkLst>
            <pc:docMk/>
            <pc:sldMk cId="1940049094" sldId="273"/>
            <ac:spMk id="2" creationId="{00000000-0000-0000-0000-000000000000}"/>
          </ac:spMkLst>
        </pc:spChg>
        <pc:spChg chg="mod">
          <ac:chgData name="VIJITHA KAKEE" userId="4b6a07b59204380f" providerId="LiveId" clId="{83F16D3E-44E4-408F-BC8D-3C3A632BF3DC}" dt="2023-04-30T21:40:01.205" v="100" actId="20577"/>
          <ac:spMkLst>
            <pc:docMk/>
            <pc:sldMk cId="1940049094" sldId="273"/>
            <ac:spMk id="9" creationId="{A1426FB1-19F6-4B75-7D59-B8FF0CED7CBD}"/>
          </ac:spMkLst>
        </pc:spChg>
      </pc:sldChg>
      <pc:sldChg chg="addSp delSp modSp mod">
        <pc:chgData name="VIJITHA KAKEE" userId="4b6a07b59204380f" providerId="LiveId" clId="{83F16D3E-44E4-408F-BC8D-3C3A632BF3DC}" dt="2023-04-30T21:36:31.871" v="6" actId="20577"/>
        <pc:sldMkLst>
          <pc:docMk/>
          <pc:sldMk cId="2622338437" sldId="278"/>
        </pc:sldMkLst>
        <pc:spChg chg="del">
          <ac:chgData name="VIJITHA KAKEE" userId="4b6a07b59204380f" providerId="LiveId" clId="{83F16D3E-44E4-408F-BC8D-3C3A632BF3DC}" dt="2023-04-30T21:35:55.677" v="0" actId="478"/>
          <ac:spMkLst>
            <pc:docMk/>
            <pc:sldMk cId="2622338437" sldId="278"/>
            <ac:spMk id="3" creationId="{DC4F9549-FF07-F409-929D-21190B92CB8A}"/>
          </ac:spMkLst>
        </pc:spChg>
        <pc:spChg chg="del">
          <ac:chgData name="VIJITHA KAKEE" userId="4b6a07b59204380f" providerId="LiveId" clId="{83F16D3E-44E4-408F-BC8D-3C3A632BF3DC}" dt="2023-04-30T21:35:55.677" v="0" actId="478"/>
          <ac:spMkLst>
            <pc:docMk/>
            <pc:sldMk cId="2622338437" sldId="278"/>
            <ac:spMk id="4" creationId="{22D16FC3-4AD9-E7DE-34BF-D4E161F3A1A9}"/>
          </ac:spMkLst>
        </pc:spChg>
        <pc:spChg chg="add del mod">
          <ac:chgData name="VIJITHA KAKEE" userId="4b6a07b59204380f" providerId="LiveId" clId="{83F16D3E-44E4-408F-BC8D-3C3A632BF3DC}" dt="2023-04-30T21:36:17.290" v="4" actId="478"/>
          <ac:spMkLst>
            <pc:docMk/>
            <pc:sldMk cId="2622338437" sldId="278"/>
            <ac:spMk id="6" creationId="{F126FF09-DC43-1D99-6EF6-1B806B30708B}"/>
          </ac:spMkLst>
        </pc:spChg>
        <pc:spChg chg="add del mod">
          <ac:chgData name="VIJITHA KAKEE" userId="4b6a07b59204380f" providerId="LiveId" clId="{83F16D3E-44E4-408F-BC8D-3C3A632BF3DC}" dt="2023-04-30T21:36:01.195" v="1" actId="478"/>
          <ac:spMkLst>
            <pc:docMk/>
            <pc:sldMk cId="2622338437" sldId="278"/>
            <ac:spMk id="8" creationId="{12321F7C-49EC-CBAA-A68F-E2E33BC1273A}"/>
          </ac:spMkLst>
        </pc:spChg>
        <pc:spChg chg="add mod">
          <ac:chgData name="VIJITHA KAKEE" userId="4b6a07b59204380f" providerId="LiveId" clId="{83F16D3E-44E4-408F-BC8D-3C3A632BF3DC}" dt="2023-04-30T21:36:31.871" v="6" actId="20577"/>
          <ac:spMkLst>
            <pc:docMk/>
            <pc:sldMk cId="2622338437" sldId="278"/>
            <ac:spMk id="9" creationId="{BBFBF502-92BB-8DE0-AB95-D25F9F8546BE}"/>
          </ac:spMkLst>
        </pc:spChg>
      </pc:sldChg>
      <pc:sldChg chg="new del">
        <pc:chgData name="VIJITHA KAKEE" userId="4b6a07b59204380f" providerId="LiveId" clId="{83F16D3E-44E4-408F-BC8D-3C3A632BF3DC}" dt="2023-04-30T21:37:15.038" v="8" actId="2696"/>
        <pc:sldMkLst>
          <pc:docMk/>
          <pc:sldMk cId="295284992" sldId="279"/>
        </pc:sldMkLst>
      </pc:sldChg>
      <pc:sldChg chg="addSp delSp modSp new mod">
        <pc:chgData name="VIJITHA KAKEE" userId="4b6a07b59204380f" providerId="LiveId" clId="{83F16D3E-44E4-408F-BC8D-3C3A632BF3DC}" dt="2023-04-30T21:38:10.444" v="14" actId="478"/>
        <pc:sldMkLst>
          <pc:docMk/>
          <pc:sldMk cId="2101660575" sldId="279"/>
        </pc:sldMkLst>
        <pc:spChg chg="mod">
          <ac:chgData name="VIJITHA KAKEE" userId="4b6a07b59204380f" providerId="LiveId" clId="{83F16D3E-44E4-408F-BC8D-3C3A632BF3DC}" dt="2023-04-30T21:37:45.400" v="11"/>
          <ac:spMkLst>
            <pc:docMk/>
            <pc:sldMk cId="2101660575" sldId="279"/>
            <ac:spMk id="2" creationId="{A6CF6F92-D81B-8FF1-547C-F9E846AC82AC}"/>
          </ac:spMkLst>
        </pc:spChg>
        <pc:spChg chg="del">
          <ac:chgData name="VIJITHA KAKEE" userId="4b6a07b59204380f" providerId="LiveId" clId="{83F16D3E-44E4-408F-BC8D-3C3A632BF3DC}" dt="2023-04-30T21:38:10.444" v="14" actId="478"/>
          <ac:spMkLst>
            <pc:docMk/>
            <pc:sldMk cId="2101660575" sldId="279"/>
            <ac:spMk id="3" creationId="{50181DC1-D647-DF6A-FCFB-0C8CDE612BBC}"/>
          </ac:spMkLst>
        </pc:spChg>
        <pc:spChg chg="del">
          <ac:chgData name="VIJITHA KAKEE" userId="4b6a07b59204380f" providerId="LiveId" clId="{83F16D3E-44E4-408F-BC8D-3C3A632BF3DC}" dt="2023-04-30T21:37:37.470" v="10" actId="478"/>
          <ac:spMkLst>
            <pc:docMk/>
            <pc:sldMk cId="2101660575" sldId="279"/>
            <ac:spMk id="4" creationId="{CC4B8B70-1D2D-9474-223A-DBCD099DD03B}"/>
          </ac:spMkLst>
        </pc:spChg>
        <pc:graphicFrameChg chg="add mod">
          <ac:chgData name="VIJITHA KAKEE" userId="4b6a07b59204380f" providerId="LiveId" clId="{83F16D3E-44E4-408F-BC8D-3C3A632BF3DC}" dt="2023-04-30T21:38:06.752" v="13" actId="1076"/>
          <ac:graphicFrameMkLst>
            <pc:docMk/>
            <pc:sldMk cId="2101660575" sldId="279"/>
            <ac:graphicFrameMk id="5" creationId="{F9B864D9-7DC8-74D9-3126-3F427AB5268F}"/>
          </ac:graphicFrameMkLst>
        </pc:graphicFrameChg>
      </pc:sldChg>
      <pc:sldChg chg="addSp modSp new mod">
        <pc:chgData name="VIJITHA KAKEE" userId="4b6a07b59204380f" providerId="LiveId" clId="{83F16D3E-44E4-408F-BC8D-3C3A632BF3DC}" dt="2023-04-30T21:41:34.367" v="105" actId="113"/>
        <pc:sldMkLst>
          <pc:docMk/>
          <pc:sldMk cId="3248031413" sldId="280"/>
        </pc:sldMkLst>
        <pc:spChg chg="add mod">
          <ac:chgData name="VIJITHA KAKEE" userId="4b6a07b59204380f" providerId="LiveId" clId="{83F16D3E-44E4-408F-BC8D-3C3A632BF3DC}" dt="2023-04-30T21:41:34.367" v="105" actId="113"/>
          <ac:spMkLst>
            <pc:docMk/>
            <pc:sldMk cId="3248031413" sldId="280"/>
            <ac:spMk id="3" creationId="{81AA9693-175E-DEB6-FB03-699E9CDF0130}"/>
          </ac:spMkLst>
        </pc:spChg>
        <pc:spChg chg="add mod">
          <ac:chgData name="VIJITHA KAKEE" userId="4b6a07b59204380f" providerId="LiveId" clId="{83F16D3E-44E4-408F-BC8D-3C3A632BF3DC}" dt="2023-04-30T21:41:04.630" v="102"/>
          <ac:spMkLst>
            <pc:docMk/>
            <pc:sldMk cId="3248031413" sldId="280"/>
            <ac:spMk id="4" creationId="{853BE76C-0111-C58B-8691-61ABB7890834}"/>
          </ac:spMkLst>
        </pc:spChg>
        <pc:picChg chg="add mod">
          <ac:chgData name="VIJITHA KAKEE" userId="4b6a07b59204380f" providerId="LiveId" clId="{83F16D3E-44E4-408F-BC8D-3C3A632BF3DC}" dt="2023-04-30T21:41:04.630" v="102"/>
          <ac:picMkLst>
            <pc:docMk/>
            <pc:sldMk cId="3248031413" sldId="280"/>
            <ac:picMk id="2" creationId="{FDA319F0-F900-9031-CBC0-6C2E7491F25B}"/>
          </ac:picMkLst>
        </pc:picChg>
      </pc:sldChg>
      <pc:sldChg chg="addSp modSp new mod">
        <pc:chgData name="VIJITHA KAKEE" userId="4b6a07b59204380f" providerId="LiveId" clId="{83F16D3E-44E4-408F-BC8D-3C3A632BF3DC}" dt="2023-04-30T21:42:21.140" v="111" actId="27636"/>
        <pc:sldMkLst>
          <pc:docMk/>
          <pc:sldMk cId="2509798709" sldId="281"/>
        </pc:sldMkLst>
        <pc:spChg chg="mod">
          <ac:chgData name="VIJITHA KAKEE" userId="4b6a07b59204380f" providerId="LiveId" clId="{83F16D3E-44E4-408F-BC8D-3C3A632BF3DC}" dt="2023-04-30T21:41:56.998" v="107"/>
          <ac:spMkLst>
            <pc:docMk/>
            <pc:sldMk cId="2509798709" sldId="281"/>
            <ac:spMk id="2" creationId="{74C77130-1459-4086-D2C6-549B30895E15}"/>
          </ac:spMkLst>
        </pc:spChg>
        <pc:spChg chg="add mod">
          <ac:chgData name="VIJITHA KAKEE" userId="4b6a07b59204380f" providerId="LiveId" clId="{83F16D3E-44E4-408F-BC8D-3C3A632BF3DC}" dt="2023-04-30T21:42:21.140" v="111" actId="27636"/>
          <ac:spMkLst>
            <pc:docMk/>
            <pc:sldMk cId="2509798709" sldId="281"/>
            <ac:spMk id="3" creationId="{ACC91B29-2471-437B-6374-67541488CB05}"/>
          </ac:spMkLst>
        </pc:spChg>
        <pc:picChg chg="add mod">
          <ac:chgData name="VIJITHA KAKEE" userId="4b6a07b59204380f" providerId="LiveId" clId="{83F16D3E-44E4-408F-BC8D-3C3A632BF3DC}" dt="2023-04-30T21:42:21.140" v="111" actId="27636"/>
          <ac:picMkLst>
            <pc:docMk/>
            <pc:sldMk cId="2509798709" sldId="281"/>
            <ac:picMk id="4" creationId="{5BAEE340-8C26-6AE1-ECE2-0D1C9843D02F}"/>
          </ac:picMkLst>
        </pc:picChg>
      </pc:sldChg>
      <pc:sldChg chg="addSp modSp new mod">
        <pc:chgData name="VIJITHA KAKEE" userId="4b6a07b59204380f" providerId="LiveId" clId="{83F16D3E-44E4-408F-BC8D-3C3A632BF3DC}" dt="2023-04-30T21:42:56.318" v="130" actId="20577"/>
        <pc:sldMkLst>
          <pc:docMk/>
          <pc:sldMk cId="1206720146" sldId="282"/>
        </pc:sldMkLst>
        <pc:spChg chg="mod">
          <ac:chgData name="VIJITHA KAKEE" userId="4b6a07b59204380f" providerId="LiveId" clId="{83F16D3E-44E4-408F-BC8D-3C3A632BF3DC}" dt="2023-04-30T21:42:38.441" v="113"/>
          <ac:spMkLst>
            <pc:docMk/>
            <pc:sldMk cId="1206720146" sldId="282"/>
            <ac:spMk id="2" creationId="{D7BC1756-1AA2-5C4D-5D5A-A3D8132FF50A}"/>
          </ac:spMkLst>
        </pc:spChg>
        <pc:spChg chg="add mod">
          <ac:chgData name="VIJITHA KAKEE" userId="4b6a07b59204380f" providerId="LiveId" clId="{83F16D3E-44E4-408F-BC8D-3C3A632BF3DC}" dt="2023-04-30T21:42:56.318" v="130" actId="20577"/>
          <ac:spMkLst>
            <pc:docMk/>
            <pc:sldMk cId="1206720146" sldId="282"/>
            <ac:spMk id="3" creationId="{94200A82-039D-7770-A635-E4C45B7DD09C}"/>
          </ac:spMkLst>
        </pc:spChg>
      </pc:sldChg>
      <pc:sldChg chg="addSp modSp new mod">
        <pc:chgData name="VIJITHA KAKEE" userId="4b6a07b59204380f" providerId="LiveId" clId="{83F16D3E-44E4-408F-BC8D-3C3A632BF3DC}" dt="2023-04-30T21:56:41.497" v="199" actId="1076"/>
        <pc:sldMkLst>
          <pc:docMk/>
          <pc:sldMk cId="1052427069" sldId="283"/>
        </pc:sldMkLst>
        <pc:spChg chg="add mod">
          <ac:chgData name="VIJITHA KAKEE" userId="4b6a07b59204380f" providerId="LiveId" clId="{83F16D3E-44E4-408F-BC8D-3C3A632BF3DC}" dt="2023-04-30T21:56:41.497" v="199" actId="1076"/>
          <ac:spMkLst>
            <pc:docMk/>
            <pc:sldMk cId="1052427069" sldId="283"/>
            <ac:spMk id="2" creationId="{EB2D091C-4DFB-DDAA-96AB-9DA6B1A3832E}"/>
          </ac:spMkLst>
        </pc:spChg>
        <pc:spChg chg="add mod">
          <ac:chgData name="VIJITHA KAKEE" userId="4b6a07b59204380f" providerId="LiveId" clId="{83F16D3E-44E4-408F-BC8D-3C3A632BF3DC}" dt="2023-04-30T21:43:20.518" v="132"/>
          <ac:spMkLst>
            <pc:docMk/>
            <pc:sldMk cId="1052427069" sldId="283"/>
            <ac:spMk id="3" creationId="{9E57FA43-3AC8-840E-6994-FC4234B6946E}"/>
          </ac:spMkLst>
        </pc:spChg>
      </pc:sldChg>
      <pc:sldChg chg="addSp delSp modSp new add del mod">
        <pc:chgData name="VIJITHA KAKEE" userId="4b6a07b59204380f" providerId="LiveId" clId="{83F16D3E-44E4-408F-BC8D-3C3A632BF3DC}" dt="2023-04-30T21:56:41.670" v="204" actId="14100"/>
        <pc:sldMkLst>
          <pc:docMk/>
          <pc:sldMk cId="2373577725" sldId="284"/>
        </pc:sldMkLst>
        <pc:spChg chg="add del mod">
          <ac:chgData name="VIJITHA KAKEE" userId="4b6a07b59204380f" providerId="LiveId" clId="{83F16D3E-44E4-408F-BC8D-3C3A632BF3DC}" dt="2023-04-30T21:56:41.636" v="203" actId="14100"/>
          <ac:spMkLst>
            <pc:docMk/>
            <pc:sldMk cId="2373577725" sldId="284"/>
            <ac:spMk id="2" creationId="{50EB28C6-86E3-DA18-BC2C-6AB5DDA21945}"/>
          </ac:spMkLst>
        </pc:spChg>
        <pc:spChg chg="add del mod">
          <ac:chgData name="VIJITHA KAKEE" userId="4b6a07b59204380f" providerId="LiveId" clId="{83F16D3E-44E4-408F-BC8D-3C3A632BF3DC}" dt="2023-04-30T21:56:41.595" v="202" actId="14100"/>
          <ac:spMkLst>
            <pc:docMk/>
            <pc:sldMk cId="2373577725" sldId="284"/>
            <ac:spMk id="3" creationId="{90AF5C2E-0873-0834-7F82-9CFB10B81339}"/>
          </ac:spMkLst>
        </pc:spChg>
        <pc:spChg chg="add del mod">
          <ac:chgData name="VIJITHA KAKEE" userId="4b6a07b59204380f" providerId="LiveId" clId="{83F16D3E-44E4-408F-BC8D-3C3A632BF3DC}" dt="2023-04-30T21:56:41.670" v="204" actId="14100"/>
          <ac:spMkLst>
            <pc:docMk/>
            <pc:sldMk cId="2373577725" sldId="284"/>
            <ac:spMk id="5" creationId="{C0A41082-782D-8142-B759-00731FDAC1FB}"/>
          </ac:spMkLst>
        </pc:spChg>
        <pc:picChg chg="add del mod">
          <ac:chgData name="VIJITHA KAKEE" userId="4b6a07b59204380f" providerId="LiveId" clId="{83F16D3E-44E4-408F-BC8D-3C3A632BF3DC}" dt="2023-04-30T21:56:41.566" v="201"/>
          <ac:picMkLst>
            <pc:docMk/>
            <pc:sldMk cId="2373577725" sldId="284"/>
            <ac:picMk id="4" creationId="{470F1A8A-2EC7-710F-5C70-1FBB52C4045D}"/>
          </ac:picMkLst>
        </pc:picChg>
      </pc:sldChg>
      <pc:sldChg chg="addSp delSp modSp new add del mod">
        <pc:chgData name="VIJITHA KAKEE" userId="4b6a07b59204380f" providerId="LiveId" clId="{83F16D3E-44E4-408F-BC8D-3C3A632BF3DC}" dt="2023-04-30T21:56:41.835" v="209" actId="14100"/>
        <pc:sldMkLst>
          <pc:docMk/>
          <pc:sldMk cId="1614533840" sldId="285"/>
        </pc:sldMkLst>
        <pc:spChg chg="mod">
          <ac:chgData name="VIJITHA KAKEE" userId="4b6a07b59204380f" providerId="LiveId" clId="{83F16D3E-44E4-408F-BC8D-3C3A632BF3DC}" dt="2023-04-30T21:56:41.761" v="206"/>
          <ac:spMkLst>
            <pc:docMk/>
            <pc:sldMk cId="1614533840" sldId="285"/>
            <ac:spMk id="2" creationId="{2E2FC71B-8D21-55E3-D189-AE58189C189C}"/>
          </ac:spMkLst>
        </pc:spChg>
        <pc:spChg chg="add del">
          <ac:chgData name="VIJITHA KAKEE" userId="4b6a07b59204380f" providerId="LiveId" clId="{83F16D3E-44E4-408F-BC8D-3C3A632BF3DC}" dt="2023-04-30T21:44:55.827" v="144" actId="22"/>
          <ac:spMkLst>
            <pc:docMk/>
            <pc:sldMk cId="1614533840" sldId="285"/>
            <ac:spMk id="4" creationId="{00F3D0C9-1A96-8DF2-CE5C-3AD81667A49B}"/>
          </ac:spMkLst>
        </pc:spChg>
        <pc:spChg chg="add del mod">
          <ac:chgData name="VIJITHA KAKEE" userId="4b6a07b59204380f" providerId="LiveId" clId="{83F16D3E-44E4-408F-BC8D-3C3A632BF3DC}" dt="2023-04-30T21:56:41.835" v="209" actId="14100"/>
          <ac:spMkLst>
            <pc:docMk/>
            <pc:sldMk cId="1614533840" sldId="285"/>
            <ac:spMk id="5" creationId="{E0935674-7518-EFC2-40BF-E6CECE05F7A6}"/>
          </ac:spMkLst>
        </pc:spChg>
      </pc:sldChg>
      <pc:sldChg chg="addSp delSp modSp new add del mod">
        <pc:chgData name="VIJITHA KAKEE" userId="4b6a07b59204380f" providerId="LiveId" clId="{83F16D3E-44E4-408F-BC8D-3C3A632BF3DC}" dt="2023-04-30T21:56:42.092" v="217" actId="20577"/>
        <pc:sldMkLst>
          <pc:docMk/>
          <pc:sldMk cId="1537901014" sldId="286"/>
        </pc:sldMkLst>
        <pc:spChg chg="mod">
          <ac:chgData name="VIJITHA KAKEE" userId="4b6a07b59204380f" providerId="LiveId" clId="{83F16D3E-44E4-408F-BC8D-3C3A632BF3DC}" dt="2023-04-30T21:56:41.899" v="211"/>
          <ac:spMkLst>
            <pc:docMk/>
            <pc:sldMk cId="1537901014" sldId="286"/>
            <ac:spMk id="2" creationId="{53313083-09A0-EF03-55F4-1D4BAEE8D6E7}"/>
          </ac:spMkLst>
        </pc:spChg>
        <pc:spChg chg="add del mod">
          <ac:chgData name="VIJITHA KAKEE" userId="4b6a07b59204380f" providerId="LiveId" clId="{83F16D3E-44E4-408F-BC8D-3C3A632BF3DC}" dt="2023-04-30T21:56:42.092" v="217" actId="20577"/>
          <ac:spMkLst>
            <pc:docMk/>
            <pc:sldMk cId="1537901014" sldId="286"/>
            <ac:spMk id="3" creationId="{F34768C7-4627-516D-54F4-02E405CDD74A}"/>
          </ac:spMkLst>
        </pc:spChg>
      </pc:sldChg>
      <pc:sldChg chg="new del">
        <pc:chgData name="VIJITHA KAKEE" userId="4b6a07b59204380f" providerId="LiveId" clId="{83F16D3E-44E4-408F-BC8D-3C3A632BF3DC}" dt="2023-05-01T03:18:55.285" v="228" actId="2696"/>
        <pc:sldMkLst>
          <pc:docMk/>
          <pc:sldMk cId="2966912268" sldId="287"/>
        </pc:sldMkLst>
      </pc:sldChg>
      <pc:sldChg chg="addSp modSp new mod ord">
        <pc:chgData name="VIJITHA KAKEE" userId="4b6a07b59204380f" providerId="LiveId" clId="{83F16D3E-44E4-408F-BC8D-3C3A632BF3DC}" dt="2023-05-01T03:19:10.367" v="230"/>
        <pc:sldMkLst>
          <pc:docMk/>
          <pc:sldMk cId="1442287289" sldId="288"/>
        </pc:sldMkLst>
        <pc:spChg chg="mod">
          <ac:chgData name="VIJITHA KAKEE" userId="4b6a07b59204380f" providerId="LiveId" clId="{83F16D3E-44E4-408F-BC8D-3C3A632BF3DC}" dt="2023-05-01T03:18:49.785" v="227" actId="20577"/>
          <ac:spMkLst>
            <pc:docMk/>
            <pc:sldMk cId="1442287289" sldId="288"/>
            <ac:spMk id="2" creationId="{362B71F4-E419-C61F-014E-3D4F99919912}"/>
          </ac:spMkLst>
        </pc:spChg>
        <pc:picChg chg="add mod">
          <ac:chgData name="VIJITHA KAKEE" userId="4b6a07b59204380f" providerId="LiveId" clId="{83F16D3E-44E4-408F-BC8D-3C3A632BF3DC}" dt="2023-05-01T03:18:44.093" v="221" actId="14100"/>
          <ac:picMkLst>
            <pc:docMk/>
            <pc:sldMk cId="1442287289" sldId="288"/>
            <ac:picMk id="4" creationId="{629E9856-149F-B7DF-4DB5-D956E77ED4F9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90AAB8-289B-497A-92E7-B2EC010BC91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266D969-E877-4C93-8DF2-743CA56043C2}">
      <dgm:prSet/>
      <dgm:spPr/>
      <dgm:t>
        <a:bodyPr/>
        <a:lstStyle/>
        <a:p>
          <a:r>
            <a:rPr lang="en-US"/>
            <a:t>Q-learning algorithm is a reinforcement algorithm that tries find the best possible next action given its current state. </a:t>
          </a:r>
        </a:p>
      </dgm:t>
    </dgm:pt>
    <dgm:pt modelId="{2253E0C4-44CC-4C31-A6D3-6AB466352265}" type="parTrans" cxnId="{F2AEC3AC-351B-4603-AF01-B94BE810FDEA}">
      <dgm:prSet/>
      <dgm:spPr/>
      <dgm:t>
        <a:bodyPr/>
        <a:lstStyle/>
        <a:p>
          <a:endParaRPr lang="en-US"/>
        </a:p>
      </dgm:t>
    </dgm:pt>
    <dgm:pt modelId="{E2E68A55-848B-4A0C-8AC7-886268CC9C3F}" type="sibTrans" cxnId="{F2AEC3AC-351B-4603-AF01-B94BE810FDEA}">
      <dgm:prSet/>
      <dgm:spPr/>
      <dgm:t>
        <a:bodyPr/>
        <a:lstStyle/>
        <a:p>
          <a:endParaRPr lang="en-US"/>
        </a:p>
      </dgm:t>
    </dgm:pt>
    <dgm:pt modelId="{E87BA172-3DBA-4278-BE37-0436435AFB93}">
      <dgm:prSet/>
      <dgm:spPr/>
      <dgm:t>
        <a:bodyPr/>
        <a:lstStyle/>
        <a:p>
          <a:r>
            <a:rPr lang="en-US"/>
            <a:t>In order to maximize the reward, it decides which actions should it take, the actions can be up, down, left, right, pick-up or drop- off.</a:t>
          </a:r>
        </a:p>
      </dgm:t>
    </dgm:pt>
    <dgm:pt modelId="{32A59222-D3C2-4202-AEF1-D8C7F96CE1ED}" type="parTrans" cxnId="{D3739E80-F9C9-40CA-8D45-6586CB179B97}">
      <dgm:prSet/>
      <dgm:spPr/>
      <dgm:t>
        <a:bodyPr/>
        <a:lstStyle/>
        <a:p>
          <a:endParaRPr lang="en-US"/>
        </a:p>
      </dgm:t>
    </dgm:pt>
    <dgm:pt modelId="{EEEB2E0C-9484-4208-B518-B171B06024E7}" type="sibTrans" cxnId="{D3739E80-F9C9-40CA-8D45-6586CB179B97}">
      <dgm:prSet/>
      <dgm:spPr/>
      <dgm:t>
        <a:bodyPr/>
        <a:lstStyle/>
        <a:p>
          <a:endParaRPr lang="en-US"/>
        </a:p>
      </dgm:t>
    </dgm:pt>
    <dgm:pt modelId="{7A2005EA-DCEF-4B3D-8272-53B298C8FF10}">
      <dgm:prSet/>
      <dgm:spPr/>
      <dgm:t>
        <a:bodyPr/>
        <a:lstStyle/>
        <a:p>
          <a:r>
            <a:rPr lang="en-US"/>
            <a:t>The 'Q' in Q-learning stands for quality  which means how valuable an action is.</a:t>
          </a:r>
        </a:p>
      </dgm:t>
    </dgm:pt>
    <dgm:pt modelId="{AB7878C6-0FB2-4F9B-85EC-2DD8868413E3}" type="parTrans" cxnId="{BFF58341-EA54-4010-B17B-79F131B5B660}">
      <dgm:prSet/>
      <dgm:spPr/>
      <dgm:t>
        <a:bodyPr/>
        <a:lstStyle/>
        <a:p>
          <a:endParaRPr lang="en-US"/>
        </a:p>
      </dgm:t>
    </dgm:pt>
    <dgm:pt modelId="{05E9BFE0-3E0B-4F5C-A478-514B8D87E22E}" type="sibTrans" cxnId="{BFF58341-EA54-4010-B17B-79F131B5B660}">
      <dgm:prSet/>
      <dgm:spPr/>
      <dgm:t>
        <a:bodyPr/>
        <a:lstStyle/>
        <a:p>
          <a:endParaRPr lang="en-US"/>
        </a:p>
      </dgm:t>
    </dgm:pt>
    <dgm:pt modelId="{05136036-584C-C942-8055-38D2FEC3AB3E}" type="pres">
      <dgm:prSet presAssocID="{0A90AAB8-289B-497A-92E7-B2EC010BC919}" presName="linear" presStyleCnt="0">
        <dgm:presLayoutVars>
          <dgm:animLvl val="lvl"/>
          <dgm:resizeHandles val="exact"/>
        </dgm:presLayoutVars>
      </dgm:prSet>
      <dgm:spPr/>
    </dgm:pt>
    <dgm:pt modelId="{D959D4DE-FEB1-C64E-9191-CC1EB9F02DF7}" type="pres">
      <dgm:prSet presAssocID="{C266D969-E877-4C93-8DF2-743CA56043C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9A2F1FB-40BD-9B4A-BDDC-645B2F018832}" type="pres">
      <dgm:prSet presAssocID="{E2E68A55-848B-4A0C-8AC7-886268CC9C3F}" presName="spacer" presStyleCnt="0"/>
      <dgm:spPr/>
    </dgm:pt>
    <dgm:pt modelId="{B4B44F96-23C7-004B-BA08-94AF176D1123}" type="pres">
      <dgm:prSet presAssocID="{E87BA172-3DBA-4278-BE37-0436435AFB9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5E31E33-01EF-844F-B9C8-08A82992B9BD}" type="pres">
      <dgm:prSet presAssocID="{EEEB2E0C-9484-4208-B518-B171B06024E7}" presName="spacer" presStyleCnt="0"/>
      <dgm:spPr/>
    </dgm:pt>
    <dgm:pt modelId="{C0C33E84-B4F5-7644-AE29-8BC80F545A88}" type="pres">
      <dgm:prSet presAssocID="{7A2005EA-DCEF-4B3D-8272-53B298C8FF1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FF58341-EA54-4010-B17B-79F131B5B660}" srcId="{0A90AAB8-289B-497A-92E7-B2EC010BC919}" destId="{7A2005EA-DCEF-4B3D-8272-53B298C8FF10}" srcOrd="2" destOrd="0" parTransId="{AB7878C6-0FB2-4F9B-85EC-2DD8868413E3}" sibTransId="{05E9BFE0-3E0B-4F5C-A478-514B8D87E22E}"/>
    <dgm:cxn modelId="{8E2E8751-EBF2-264F-A817-5BEF42DE783E}" type="presOf" srcId="{0A90AAB8-289B-497A-92E7-B2EC010BC919}" destId="{05136036-584C-C942-8055-38D2FEC3AB3E}" srcOrd="0" destOrd="0" presId="urn:microsoft.com/office/officeart/2005/8/layout/vList2"/>
    <dgm:cxn modelId="{A20B2972-6F0C-F443-BEDE-DFD2DE74F79C}" type="presOf" srcId="{C266D969-E877-4C93-8DF2-743CA56043C2}" destId="{D959D4DE-FEB1-C64E-9191-CC1EB9F02DF7}" srcOrd="0" destOrd="0" presId="urn:microsoft.com/office/officeart/2005/8/layout/vList2"/>
    <dgm:cxn modelId="{D3739E80-F9C9-40CA-8D45-6586CB179B97}" srcId="{0A90AAB8-289B-497A-92E7-B2EC010BC919}" destId="{E87BA172-3DBA-4278-BE37-0436435AFB93}" srcOrd="1" destOrd="0" parTransId="{32A59222-D3C2-4202-AEF1-D8C7F96CE1ED}" sibTransId="{EEEB2E0C-9484-4208-B518-B171B06024E7}"/>
    <dgm:cxn modelId="{F2AEC3AC-351B-4603-AF01-B94BE810FDEA}" srcId="{0A90AAB8-289B-497A-92E7-B2EC010BC919}" destId="{C266D969-E877-4C93-8DF2-743CA56043C2}" srcOrd="0" destOrd="0" parTransId="{2253E0C4-44CC-4C31-A6D3-6AB466352265}" sibTransId="{E2E68A55-848B-4A0C-8AC7-886268CC9C3F}"/>
    <dgm:cxn modelId="{5AD1D3C6-CC6E-CE48-814A-8DFEC3FD43C6}" type="presOf" srcId="{7A2005EA-DCEF-4B3D-8272-53B298C8FF10}" destId="{C0C33E84-B4F5-7644-AE29-8BC80F545A88}" srcOrd="0" destOrd="0" presId="urn:microsoft.com/office/officeart/2005/8/layout/vList2"/>
    <dgm:cxn modelId="{262F3BE0-C48C-1947-9055-E999DEA9B9B8}" type="presOf" srcId="{E87BA172-3DBA-4278-BE37-0436435AFB93}" destId="{B4B44F96-23C7-004B-BA08-94AF176D1123}" srcOrd="0" destOrd="0" presId="urn:microsoft.com/office/officeart/2005/8/layout/vList2"/>
    <dgm:cxn modelId="{6C4CC21C-73C8-5048-90E5-C1142FEC7849}" type="presParOf" srcId="{05136036-584C-C942-8055-38D2FEC3AB3E}" destId="{D959D4DE-FEB1-C64E-9191-CC1EB9F02DF7}" srcOrd="0" destOrd="0" presId="urn:microsoft.com/office/officeart/2005/8/layout/vList2"/>
    <dgm:cxn modelId="{431AC191-AF83-FE45-9E48-0B10D10A55A0}" type="presParOf" srcId="{05136036-584C-C942-8055-38D2FEC3AB3E}" destId="{D9A2F1FB-40BD-9B4A-BDDC-645B2F018832}" srcOrd="1" destOrd="0" presId="urn:microsoft.com/office/officeart/2005/8/layout/vList2"/>
    <dgm:cxn modelId="{A16016AF-AFAE-5249-9B3C-85659CF2F30E}" type="presParOf" srcId="{05136036-584C-C942-8055-38D2FEC3AB3E}" destId="{B4B44F96-23C7-004B-BA08-94AF176D1123}" srcOrd="2" destOrd="0" presId="urn:microsoft.com/office/officeart/2005/8/layout/vList2"/>
    <dgm:cxn modelId="{D2F73BFC-5739-6D46-ADA1-09E0026257DA}" type="presParOf" srcId="{05136036-584C-C942-8055-38D2FEC3AB3E}" destId="{A5E31E33-01EF-844F-B9C8-08A82992B9BD}" srcOrd="3" destOrd="0" presId="urn:microsoft.com/office/officeart/2005/8/layout/vList2"/>
    <dgm:cxn modelId="{B5805FCF-4209-BC47-A56E-B306E2D4CC7F}" type="presParOf" srcId="{05136036-584C-C942-8055-38D2FEC3AB3E}" destId="{C0C33E84-B4F5-7644-AE29-8BC80F545A8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59D4DE-FEB1-C64E-9191-CC1EB9F02DF7}">
      <dsp:nvSpPr>
        <dsp:cNvPr id="0" name=""/>
        <dsp:cNvSpPr/>
      </dsp:nvSpPr>
      <dsp:spPr>
        <a:xfrm>
          <a:off x="0" y="453191"/>
          <a:ext cx="6024561" cy="129167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Q-learning algorithm is a reinforcement algorithm that tries find the best possible next action given its current state. </a:t>
          </a:r>
        </a:p>
      </dsp:txBody>
      <dsp:txXfrm>
        <a:off x="63055" y="516246"/>
        <a:ext cx="5898451" cy="1165569"/>
      </dsp:txXfrm>
    </dsp:sp>
    <dsp:sp modelId="{B4B44F96-23C7-004B-BA08-94AF176D1123}">
      <dsp:nvSpPr>
        <dsp:cNvPr id="0" name=""/>
        <dsp:cNvSpPr/>
      </dsp:nvSpPr>
      <dsp:spPr>
        <a:xfrm>
          <a:off x="0" y="1813991"/>
          <a:ext cx="6024561" cy="1291679"/>
        </a:xfrm>
        <a:prstGeom prst="roundRect">
          <a:avLst/>
        </a:prstGeom>
        <a:solidFill>
          <a:schemeClr val="accent2">
            <a:hueOff val="-177255"/>
            <a:satOff val="19033"/>
            <a:lumOff val="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 order to maximize the reward, it decides which actions should it take, the actions can be up, down, left, right, pick-up or drop- off.</a:t>
          </a:r>
        </a:p>
      </dsp:txBody>
      <dsp:txXfrm>
        <a:off x="63055" y="1877046"/>
        <a:ext cx="5898451" cy="1165569"/>
      </dsp:txXfrm>
    </dsp:sp>
    <dsp:sp modelId="{C0C33E84-B4F5-7644-AE29-8BC80F545A88}">
      <dsp:nvSpPr>
        <dsp:cNvPr id="0" name=""/>
        <dsp:cNvSpPr/>
      </dsp:nvSpPr>
      <dsp:spPr>
        <a:xfrm>
          <a:off x="0" y="3174791"/>
          <a:ext cx="6024561" cy="1291679"/>
        </a:xfrm>
        <a:prstGeom prst="roundRect">
          <a:avLst/>
        </a:prstGeom>
        <a:solidFill>
          <a:schemeClr val="accent2">
            <a:hueOff val="-354511"/>
            <a:satOff val="38065"/>
            <a:lumOff val="15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The 'Q' in Q-learning stands for quality  which means how valuable an action is.</a:t>
          </a:r>
        </a:p>
      </dsp:txBody>
      <dsp:txXfrm>
        <a:off x="63055" y="3237846"/>
        <a:ext cx="5898451" cy="11655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4/30/2023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0175" y="513184"/>
            <a:ext cx="10058400" cy="2093100"/>
          </a:xfrm>
        </p:spPr>
        <p:txBody>
          <a:bodyPr>
            <a:normAutofit/>
          </a:bodyPr>
          <a:lstStyle/>
          <a:p>
            <a:r>
              <a:rPr lang="en-US" sz="5400" dirty="0"/>
              <a:t>OPEN-AI GYM TAXI </a:t>
            </a:r>
            <a:br>
              <a:rPr lang="en-US" sz="5400" dirty="0"/>
            </a:br>
            <a:r>
              <a:rPr lang="en-US" sz="5400" dirty="0"/>
              <a:t>USING Q-LEARNING</a:t>
            </a:r>
            <a:br>
              <a:rPr lang="en-US" sz="5400" dirty="0"/>
            </a:br>
            <a:r>
              <a:rPr lang="en-US" sz="5400" b="0" dirty="0"/>
              <a:t>dsci-6612-02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0175" y="4502020"/>
            <a:ext cx="4347482" cy="984379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Vijitha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pyeta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gouda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kake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000" dirty="0"/>
              <a:t>GAJULA CHAITANYA SAI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Picture 2" descr="Reinforcement Learning: A Review of Historic, Modern, and Historic  Developments … | Chris Mahoney | Towards Data Science">
            <a:extLst>
              <a:ext uri="{FF2B5EF4-FFF2-40B4-BE49-F238E27FC236}">
                <a16:creationId xmlns:a16="http://schemas.microsoft.com/office/drawing/2014/main" id="{4BD8B0F4-EC47-E11A-B04C-91CF537E3B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9" r="28326"/>
          <a:stretch/>
        </p:blipFill>
        <p:spPr bwMode="auto">
          <a:xfrm>
            <a:off x="8009753" y="1532010"/>
            <a:ext cx="3551240" cy="3828427"/>
          </a:xfrm>
          <a:custGeom>
            <a:avLst/>
            <a:gdLst/>
            <a:ahLst/>
            <a:cxnLst/>
            <a:rect l="l" t="t" r="r" b="b"/>
            <a:pathLst>
              <a:path w="3865190" h="4166882">
                <a:moveTo>
                  <a:pt x="1935763" y="0"/>
                </a:moveTo>
                <a:lnTo>
                  <a:pt x="2105311" y="148652"/>
                </a:lnTo>
                <a:cubicBezTo>
                  <a:pt x="2525722" y="473536"/>
                  <a:pt x="2999468" y="563024"/>
                  <a:pt x="3360390" y="772130"/>
                </a:cubicBezTo>
                <a:cubicBezTo>
                  <a:pt x="3707441" y="1014801"/>
                  <a:pt x="3865190" y="1293106"/>
                  <a:pt x="3865190" y="1849126"/>
                </a:cubicBezTo>
                <a:lnTo>
                  <a:pt x="3865190" y="1976955"/>
                </a:lnTo>
                <a:lnTo>
                  <a:pt x="3865190" y="2166060"/>
                </a:lnTo>
                <a:lnTo>
                  <a:pt x="3865190" y="2293889"/>
                </a:lnTo>
                <a:lnTo>
                  <a:pt x="3865190" y="4166882"/>
                </a:lnTo>
                <a:lnTo>
                  <a:pt x="0" y="4166882"/>
                </a:lnTo>
                <a:lnTo>
                  <a:pt x="0" y="2293889"/>
                </a:lnTo>
                <a:lnTo>
                  <a:pt x="0" y="2166060"/>
                </a:lnTo>
                <a:lnTo>
                  <a:pt x="0" y="1976955"/>
                </a:lnTo>
                <a:lnTo>
                  <a:pt x="0" y="1849126"/>
                </a:lnTo>
                <a:cubicBezTo>
                  <a:pt x="0" y="1293106"/>
                  <a:pt x="157749" y="1014801"/>
                  <a:pt x="504800" y="772130"/>
                </a:cubicBezTo>
                <a:cubicBezTo>
                  <a:pt x="865723" y="563024"/>
                  <a:pt x="1339470" y="473536"/>
                  <a:pt x="1759882" y="14865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C1756-1AA2-5C4D-5D5A-A3D8132FF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Q-tables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00A82-039D-7770-A635-E4C45B7DD09C}"/>
              </a:ext>
            </a:extLst>
          </p:cNvPr>
          <p:cNvSpPr txBox="1">
            <a:spLocks/>
          </p:cNvSpPr>
          <p:nvPr/>
        </p:nvSpPr>
        <p:spPr>
          <a:xfrm>
            <a:off x="1013397" y="1977669"/>
            <a:ext cx="9076329" cy="3650155"/>
          </a:xfrm>
          <a:prstGeom prst="rect">
            <a:avLst/>
          </a:prstGeom>
        </p:spPr>
        <p:txBody>
          <a:bodyPr/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Q-table is a look-up table for storing values representing future rewards our agent can expect for a certain action in a certain state. </a:t>
            </a:r>
          </a:p>
          <a:p>
            <a:r>
              <a:rPr lang="en-US" dirty="0"/>
              <a:t>When our agent is in a specific state, Q tables will that the agent that some actions can lead to higher rewards than the others.</a:t>
            </a:r>
          </a:p>
          <a:p>
            <a:pPr lvl="1"/>
            <a:r>
              <a:rPr lang="en-US" sz="2000" dirty="0"/>
              <a:t>	</a:t>
            </a:r>
            <a:r>
              <a:rPr lang="en-US" sz="2400" dirty="0"/>
              <a:t>- </a:t>
            </a:r>
            <a:r>
              <a:rPr lang="en-US" sz="2000" dirty="0"/>
              <a:t>It is kind of a cheat sheet that tells our agent the best actions available.</a:t>
            </a:r>
          </a:p>
          <a:p>
            <a:r>
              <a:rPr lang="en-US" dirty="0"/>
              <a:t> The higher the Q value, the greater the reward agent can get after taking that action.</a:t>
            </a:r>
          </a:p>
          <a:p>
            <a:r>
              <a:rPr lang="en-US" dirty="0"/>
              <a:t>As our agent explores, it will update the Q-table with the Q-values it finds.</a:t>
            </a:r>
          </a:p>
        </p:txBody>
      </p:sp>
    </p:spTree>
    <p:extLst>
      <p:ext uri="{BB962C8B-B14F-4D97-AF65-F5344CB8AC3E}">
        <p14:creationId xmlns:p14="http://schemas.microsoft.com/office/powerpoint/2010/main" val="1206720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D091C-4DFB-DDAA-96AB-9DA6B1A3832E}"/>
              </a:ext>
            </a:extLst>
          </p:cNvPr>
          <p:cNvSpPr txBox="1">
            <a:spLocks/>
          </p:cNvSpPr>
          <p:nvPr/>
        </p:nvSpPr>
        <p:spPr>
          <a:xfrm>
            <a:off x="675914" y="1236799"/>
            <a:ext cx="9076329" cy="208344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US" b="0" dirty="0">
                <a:solidFill>
                  <a:schemeClr val="tx2"/>
                </a:solidFill>
              </a:rPr>
              <a:t>The next question that comes to mind is how but how will the agent compute the Q values after every action?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E57FA43-3AC8-840E-6994-FC4234B6946E}"/>
              </a:ext>
            </a:extLst>
          </p:cNvPr>
          <p:cNvSpPr txBox="1">
            <a:spLocks/>
          </p:cNvSpPr>
          <p:nvPr/>
        </p:nvSpPr>
        <p:spPr>
          <a:xfrm>
            <a:off x="2710556" y="4330860"/>
            <a:ext cx="9076329" cy="2083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 fontAlgn="base"/>
            <a:r>
              <a:rPr lang="en-US"/>
              <a:t>This can be answered using the concept of Q learning algorithm.</a:t>
            </a:r>
          </a:p>
        </p:txBody>
      </p:sp>
    </p:spTree>
    <p:extLst>
      <p:ext uri="{BB962C8B-B14F-4D97-AF65-F5344CB8AC3E}">
        <p14:creationId xmlns:p14="http://schemas.microsoft.com/office/powerpoint/2010/main" val="105242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B28C6-86E3-DA18-BC2C-6AB5DDA21945}"/>
              </a:ext>
            </a:extLst>
          </p:cNvPr>
          <p:cNvSpPr txBox="1">
            <a:spLocks/>
          </p:cNvSpPr>
          <p:nvPr/>
        </p:nvSpPr>
        <p:spPr>
          <a:xfrm>
            <a:off x="960118" y="960030"/>
            <a:ext cx="5135881" cy="129627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Q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F5C2E-0873-0834-7F82-9CFB10B81339}"/>
              </a:ext>
            </a:extLst>
          </p:cNvPr>
          <p:cNvSpPr txBox="1">
            <a:spLocks/>
          </p:cNvSpPr>
          <p:nvPr/>
        </p:nvSpPr>
        <p:spPr>
          <a:xfrm>
            <a:off x="960121" y="2656524"/>
            <a:ext cx="4927495" cy="2941843"/>
          </a:xfrm>
          <a:prstGeom prst="rect">
            <a:avLst/>
          </a:prstGeom>
        </p:spPr>
        <p:txBody>
          <a:bodyPr anchor="t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900"/>
              <a:t>The Q-learning algorithm would help our agent update the current Q-value with its observations after taking an action i.e., increase Q if it encountered a positive reward or decrease Q if it encountered a negative one.</a:t>
            </a:r>
          </a:p>
        </p:txBody>
      </p:sp>
      <p:pic>
        <p:nvPicPr>
          <p:cNvPr id="4" name="Picture 2" descr="Q learning algorithm">
            <a:extLst>
              <a:ext uri="{FF2B5EF4-FFF2-40B4-BE49-F238E27FC236}">
                <a16:creationId xmlns:a16="http://schemas.microsoft.com/office/drawing/2014/main" id="{470F1A8A-2EC7-710F-5C70-1FBB52C40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76288" y="1492661"/>
            <a:ext cx="4848551" cy="763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A41082-782D-8142-B759-00731FDAC1FB}"/>
              </a:ext>
            </a:extLst>
          </p:cNvPr>
          <p:cNvSpPr txBox="1"/>
          <p:nvPr/>
        </p:nvSpPr>
        <p:spPr>
          <a:xfrm>
            <a:off x="6568752" y="2656524"/>
            <a:ext cx="50065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The 'a' term refers to all the possible actions available for that state. 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dirty="0"/>
              <a:t>Learning rate (</a:t>
            </a:r>
            <a:r>
              <a:rPr lang="el-GR" dirty="0"/>
              <a:t>α): </a:t>
            </a:r>
            <a:r>
              <a:rPr lang="en-US" dirty="0"/>
              <a:t>how easily the agent should accept new information over previously learnt information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dirty="0"/>
              <a:t>Discount factor (</a:t>
            </a:r>
            <a:r>
              <a:rPr lang="el-GR" dirty="0"/>
              <a:t>γ): </a:t>
            </a:r>
            <a:r>
              <a:rPr lang="en-US" dirty="0"/>
              <a:t>how much the agent should take into consideration the rewards it could receive in the future versus its immediate reward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57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FC71B-8D21-55E3-D189-AE58189C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Exploration- Exploitation strategy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0935674-7518-EFC2-40BF-E6CECE05F7A6}"/>
              </a:ext>
            </a:extLst>
          </p:cNvPr>
          <p:cNvSpPr txBox="1">
            <a:spLocks/>
          </p:cNvSpPr>
          <p:nvPr/>
        </p:nvSpPr>
        <p:spPr>
          <a:xfrm>
            <a:off x="1088042" y="1875032"/>
            <a:ext cx="9968734" cy="3443417"/>
          </a:xfrm>
          <a:prstGeom prst="rect">
            <a:avLst/>
          </a:prstGeom>
        </p:spPr>
        <p:txBody>
          <a:bodyPr/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base"/>
            <a:r>
              <a:rPr lang="en-US"/>
              <a:t>We can let our agent explore updating our Q-table using the Q-learning algorithm. As our agent learns more about the environment, we can let it use this knowledge to take more optimal actions and converge faster - known as exploitation.</a:t>
            </a:r>
          </a:p>
          <a:p>
            <a:pPr algn="just" fontAlgn="base"/>
            <a:r>
              <a:rPr lang="en-US"/>
              <a:t>During exploitation, our agent will look at its Q-table and select the action with the highest Q-value (instead of a random action). </a:t>
            </a:r>
          </a:p>
          <a:p>
            <a:pPr fontAlgn="base"/>
            <a:r>
              <a:rPr lang="en-US"/>
              <a:t>Over time, our agent will explore less and exploit what it knows instead.</a:t>
            </a:r>
            <a:br>
              <a:rPr lang="en-US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53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B71F4-E419-C61F-014E-3D4F99919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9E9856-149F-B7DF-4DB5-D956E77ED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310" y="1866900"/>
            <a:ext cx="8771380" cy="419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87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13083-09A0-EF03-55F4-1D4BAEE8D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768C7-4627-516D-54F4-02E405CDD74A}"/>
              </a:ext>
            </a:extLst>
          </p:cNvPr>
          <p:cNvSpPr txBox="1">
            <a:spLocks/>
          </p:cNvSpPr>
          <p:nvPr/>
        </p:nvSpPr>
        <p:spPr>
          <a:xfrm>
            <a:off x="966744" y="2126959"/>
            <a:ext cx="9076329" cy="3650155"/>
          </a:xfrm>
          <a:prstGeom prst="rect">
            <a:avLst/>
          </a:prstGeom>
        </p:spPr>
        <p:txBody>
          <a:bodyPr/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We trained an agent who can pick up passengers and drop them off at their destination in the least number of moves.</a:t>
            </a:r>
          </a:p>
          <a:p>
            <a:pPr algn="just"/>
            <a:r>
              <a:rPr lang="en-US" dirty="0"/>
              <a:t>This task is accomplished optimally using the concept of reinforcement learning (Q learning).</a:t>
            </a:r>
          </a:p>
        </p:txBody>
      </p:sp>
    </p:spTree>
    <p:extLst>
      <p:ext uri="{BB962C8B-B14F-4D97-AF65-F5344CB8AC3E}">
        <p14:creationId xmlns:p14="http://schemas.microsoft.com/office/powerpoint/2010/main" val="153790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B81BD43-0F8C-735A-1792-E2C33DF30A5E}"/>
              </a:ext>
            </a:extLst>
          </p:cNvPr>
          <p:cNvSpPr txBox="1">
            <a:spLocks/>
          </p:cNvSpPr>
          <p:nvPr/>
        </p:nvSpPr>
        <p:spPr>
          <a:xfrm>
            <a:off x="1066800" y="2606040"/>
            <a:ext cx="10058400" cy="27432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Thank you</a:t>
            </a:r>
            <a:endParaRPr lang="en-US" sz="5400" b="0" dirty="0"/>
          </a:p>
        </p:txBody>
      </p:sp>
    </p:spTree>
    <p:extLst>
      <p:ext uri="{BB962C8B-B14F-4D97-AF65-F5344CB8AC3E}">
        <p14:creationId xmlns:p14="http://schemas.microsoft.com/office/powerpoint/2010/main" val="90881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Taxi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fontAlgn="base"/>
            <a:r>
              <a:rPr lang="en-US" dirty="0"/>
              <a:t>Taxi is one of many environments available on </a:t>
            </a:r>
            <a:r>
              <a:rPr lang="en-US" dirty="0" err="1"/>
              <a:t>OpenAI</a:t>
            </a:r>
            <a:r>
              <a:rPr lang="en-US" dirty="0"/>
              <a:t> Gym. These environments are used to develop and benchmark reinforcement learning algorithms.</a:t>
            </a:r>
          </a:p>
          <a:p>
            <a:pPr algn="just" fontAlgn="base"/>
            <a:r>
              <a:rPr lang="en-US" dirty="0"/>
              <a:t>The goal of Taxi is to pick-up passengers and drop them off at the destination in the least number of moves. In this project, we'll start with a taxi agent that takes actions randomly and train the agent to be a better taxi driver using reinforcement learning.</a:t>
            </a:r>
          </a:p>
        </p:txBody>
      </p:sp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35A09F2-9E40-ED73-9FEC-4E1020475F66}"/>
              </a:ext>
            </a:extLst>
          </p:cNvPr>
          <p:cNvSpPr txBox="1">
            <a:spLocks/>
          </p:cNvSpPr>
          <p:nvPr/>
        </p:nvSpPr>
        <p:spPr>
          <a:xfrm>
            <a:off x="8099749" y="1017037"/>
            <a:ext cx="3404896" cy="35466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/>
              <a:t>Installing </a:t>
            </a:r>
            <a:r>
              <a:rPr lang="en-US" sz="4400" dirty="0" err="1"/>
              <a:t>OpenAI</a:t>
            </a:r>
            <a:r>
              <a:rPr lang="en-US" sz="4400" dirty="0"/>
              <a:t> and Gym-Taxi</a:t>
            </a:r>
          </a:p>
        </p:txBody>
      </p:sp>
      <p:sp>
        <p:nvSpPr>
          <p:cNvPr id="7" name="Rectangle 6" descr="Taxi">
            <a:extLst>
              <a:ext uri="{FF2B5EF4-FFF2-40B4-BE49-F238E27FC236}">
                <a16:creationId xmlns:a16="http://schemas.microsoft.com/office/drawing/2014/main" id="{A7983F12-E21B-492E-B84D-7DBBCEC00D8E}"/>
              </a:ext>
            </a:extLst>
          </p:cNvPr>
          <p:cNvSpPr/>
          <p:nvPr/>
        </p:nvSpPr>
        <p:spPr>
          <a:xfrm>
            <a:off x="1287683" y="1950611"/>
            <a:ext cx="808577" cy="808577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3A54E23-B291-1789-42C9-7E789CFF3721}"/>
              </a:ext>
            </a:extLst>
          </p:cNvPr>
          <p:cNvGrpSpPr/>
          <p:nvPr/>
        </p:nvGrpSpPr>
        <p:grpSpPr>
          <a:xfrm>
            <a:off x="2540979" y="1599048"/>
            <a:ext cx="4323225" cy="1470141"/>
            <a:chOff x="1508418" y="601887"/>
            <a:chExt cx="4323225" cy="147014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D2C8C3-A269-2869-0E7E-8EC568A78FCC}"/>
                </a:ext>
              </a:extLst>
            </p:cNvPr>
            <p:cNvSpPr/>
            <p:nvPr/>
          </p:nvSpPr>
          <p:spPr>
            <a:xfrm>
              <a:off x="1508418" y="601887"/>
              <a:ext cx="4323225" cy="147014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1E44E4F-BCFA-9355-2A59-43069BC76CB0}"/>
                </a:ext>
              </a:extLst>
            </p:cNvPr>
            <p:cNvSpPr txBox="1"/>
            <p:nvPr/>
          </p:nvSpPr>
          <p:spPr>
            <a:xfrm>
              <a:off x="1508418" y="601887"/>
              <a:ext cx="4323225" cy="14701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5590" tIns="155590" rIns="155590" bIns="155590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/>
                <a:t>We'll be using the 'Taxi-v3' environment for this project.</a:t>
              </a:r>
            </a:p>
          </p:txBody>
        </p:sp>
      </p:grpSp>
      <p:sp>
        <p:nvSpPr>
          <p:cNvPr id="10" name="Rectangle 9" descr="Electrician">
            <a:extLst>
              <a:ext uri="{FF2B5EF4-FFF2-40B4-BE49-F238E27FC236}">
                <a16:creationId xmlns:a16="http://schemas.microsoft.com/office/drawing/2014/main" id="{DB7CB770-1268-AF66-ADD4-0A2251BED262}"/>
              </a:ext>
            </a:extLst>
          </p:cNvPr>
          <p:cNvSpPr/>
          <p:nvPr/>
        </p:nvSpPr>
        <p:spPr>
          <a:xfrm>
            <a:off x="1287683" y="3971541"/>
            <a:ext cx="808577" cy="808577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96717D8-8D33-467B-A0A5-12CEBA296812}"/>
              </a:ext>
            </a:extLst>
          </p:cNvPr>
          <p:cNvGrpSpPr/>
          <p:nvPr/>
        </p:nvGrpSpPr>
        <p:grpSpPr>
          <a:xfrm>
            <a:off x="2540979" y="3640759"/>
            <a:ext cx="2711052" cy="1470141"/>
            <a:chOff x="1508418" y="2643598"/>
            <a:chExt cx="2711052" cy="147014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350163-8B26-7DF7-C732-0A3EECDB7597}"/>
                </a:ext>
              </a:extLst>
            </p:cNvPr>
            <p:cNvSpPr/>
            <p:nvPr/>
          </p:nvSpPr>
          <p:spPr>
            <a:xfrm>
              <a:off x="1508418" y="2643598"/>
              <a:ext cx="2711052" cy="147014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3649C21-A7B5-F472-95D6-CA37AAD69D8E}"/>
                </a:ext>
              </a:extLst>
            </p:cNvPr>
            <p:cNvSpPr txBox="1"/>
            <p:nvPr/>
          </p:nvSpPr>
          <p:spPr>
            <a:xfrm>
              <a:off x="1508418" y="2643598"/>
              <a:ext cx="2711052" cy="14701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5590" tIns="155590" rIns="155590" bIns="155590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/>
                <a:t>We'll need to install: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78DCFF4-4609-CE0D-ED42-57E7966D780D}"/>
              </a:ext>
            </a:extLst>
          </p:cNvPr>
          <p:cNvGrpSpPr/>
          <p:nvPr/>
        </p:nvGrpSpPr>
        <p:grpSpPr>
          <a:xfrm>
            <a:off x="4869519" y="3436726"/>
            <a:ext cx="2377198" cy="1878209"/>
            <a:chOff x="3836958" y="2439565"/>
            <a:chExt cx="2377198" cy="187820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87245E-39B8-977B-3C2F-7D99AE9338CE}"/>
                </a:ext>
              </a:extLst>
            </p:cNvPr>
            <p:cNvSpPr/>
            <p:nvPr/>
          </p:nvSpPr>
          <p:spPr>
            <a:xfrm>
              <a:off x="3836958" y="2439565"/>
              <a:ext cx="2377198" cy="187820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70AF388-1BB8-BA29-CFE2-A6EC48CB0C9D}"/>
                </a:ext>
              </a:extLst>
            </p:cNvPr>
            <p:cNvSpPr txBox="1"/>
            <p:nvPr/>
          </p:nvSpPr>
          <p:spPr>
            <a:xfrm>
              <a:off x="3836958" y="2439565"/>
              <a:ext cx="2377198" cy="187820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5590" tIns="155590" rIns="155590" bIns="155590" numCol="1" spcCol="1270" anchor="ctr" anchorCtr="0">
              <a:noAutofit/>
            </a:bodyPr>
            <a:lstStyle/>
            <a:p>
              <a:pPr marL="0" lvl="0" indent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- </a:t>
              </a:r>
              <a:r>
                <a:rPr lang="en-US" sz="1600" kern="1200" dirty="0" err="1"/>
                <a:t>OpenAI</a:t>
              </a:r>
              <a:r>
                <a:rPr lang="en-US" sz="1600" kern="1200" dirty="0"/>
                <a:t> Gym using the command: </a:t>
              </a:r>
              <a:r>
                <a:rPr lang="en-US" sz="1600" b="1" kern="1200" dirty="0"/>
                <a:t>pip install gym</a:t>
              </a:r>
              <a:endParaRPr lang="en-US" sz="1600" kern="1200" dirty="0"/>
            </a:p>
            <a:p>
              <a:pPr marL="0" lvl="0" indent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- NumPy using the command: </a:t>
              </a:r>
              <a:r>
                <a:rPr lang="en-US" sz="1600" b="1" kern="1200" dirty="0"/>
                <a:t>pip install </a:t>
              </a:r>
              <a:r>
                <a:rPr lang="en-US" sz="1600" b="1" kern="1200" dirty="0" err="1"/>
                <a:t>numpy</a:t>
              </a:r>
              <a:br>
                <a:rPr lang="en-US" sz="1600" kern="1200" dirty="0"/>
              </a:br>
              <a:endParaRPr lang="en-US" sz="16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6317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D3964-60AF-6018-8FD6-1EA8EE6F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Random Agent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BFBF502-92BB-8DE0-AB95-D25F9F854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744" y="2248257"/>
            <a:ext cx="9076329" cy="3650155"/>
          </a:xfrm>
        </p:spPr>
        <p:txBody>
          <a:bodyPr/>
          <a:lstStyle/>
          <a:p>
            <a:pPr algn="just" fontAlgn="base"/>
            <a:r>
              <a:rPr lang="en-US" dirty="0"/>
              <a:t>We'll start with an agent that doesn't learn at all. It will sample actions at random.</a:t>
            </a:r>
          </a:p>
          <a:p>
            <a:pPr algn="just" fontAlgn="base"/>
            <a:r>
              <a:rPr lang="en-US" dirty="0"/>
              <a:t>The first step is to give our agent an initial </a:t>
            </a:r>
            <a:r>
              <a:rPr lang="en-US" b="1" dirty="0"/>
              <a:t>state</a:t>
            </a:r>
            <a:r>
              <a:rPr lang="en-US" dirty="0"/>
              <a:t> of its environment.</a:t>
            </a:r>
          </a:p>
          <a:p>
            <a:pPr marL="0" indent="0" algn="just" fontAlgn="base">
              <a:buNone/>
            </a:pPr>
            <a:r>
              <a:rPr lang="en-US" dirty="0"/>
              <a:t>	- In this project, a state is defined as the current position of the taxi, pick-up and drop-off locations and the passenger.</a:t>
            </a:r>
          </a:p>
        </p:txBody>
      </p:sp>
    </p:spTree>
    <p:extLst>
      <p:ext uri="{BB962C8B-B14F-4D97-AF65-F5344CB8AC3E}">
        <p14:creationId xmlns:p14="http://schemas.microsoft.com/office/powerpoint/2010/main" val="2622338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F6F92-D81B-8FF1-547C-F9E846AC8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Q Learning Agent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9B864D9-7DC8-74D9-3126-3F427AB526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6817381"/>
              </p:ext>
            </p:extLst>
          </p:nvPr>
        </p:nvGraphicFramePr>
        <p:xfrm>
          <a:off x="487680" y="969169"/>
          <a:ext cx="6024561" cy="491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166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 used in Q Learning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6"/>
            <a:ext cx="9742714" cy="3810064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US" sz="2400" b="1" dirty="0">
                <a:ea typeface="+mn-lt"/>
                <a:cs typeface="+mn-lt"/>
              </a:rPr>
              <a:t>Agent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An entity that can perceive/explore and act upon the environment.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Environment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A situation in which an agent is present or surrounded by. In RL, we assume the stochastic environment, which means it is random in nature.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Action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Actions are the moves taken by an agent within the environment.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State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State is a situation returned by the environment after each action taken by the agent.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Reward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Feedback returned to the agent from the environment to evaluate the action of the agent.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Policy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Policy is a strategy applied by the agent for the next action based on the current state.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Value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It is expected long-term return with the discount factor and opposite to the short-term reward.</a:t>
            </a:r>
            <a:endParaRPr lang="en-US" dirty="0"/>
          </a:p>
          <a:p>
            <a:pPr algn="just"/>
            <a:r>
              <a:rPr lang="en-US" sz="2400" b="1" dirty="0">
                <a:ea typeface="+mn-lt"/>
                <a:cs typeface="+mn-lt"/>
              </a:rPr>
              <a:t>Q-value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 It is mostly similar to the value but takes one additional parameter as a current action.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30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334347"/>
            <a:ext cx="9601200" cy="1143000"/>
          </a:xfrm>
        </p:spPr>
        <p:txBody>
          <a:bodyPr/>
          <a:lstStyle/>
          <a:p>
            <a:r>
              <a:rPr lang="en-US" b="1" dirty="0"/>
              <a:t>Taxi reward system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1426FB1-19F6-4B75-7D59-B8FF0CED7CBD}"/>
              </a:ext>
            </a:extLst>
          </p:cNvPr>
          <p:cNvSpPr txBox="1">
            <a:spLocks/>
          </p:cNvSpPr>
          <p:nvPr/>
        </p:nvSpPr>
        <p:spPr>
          <a:xfrm>
            <a:off x="1295400" y="1825626"/>
            <a:ext cx="9601200" cy="3558138"/>
          </a:xfrm>
          <a:prstGeom prst="rect">
            <a:avLst/>
          </a:prstGeom>
        </p:spPr>
        <p:txBody>
          <a:bodyPr/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There are 4 locations labelled with different letters and the job is to pick up the passenger at one location and drop him off at another. </a:t>
            </a:r>
          </a:p>
          <a:p>
            <a:r>
              <a:rPr lang="en-US" dirty="0"/>
              <a:t>We receive +20 points for a successful drop-off and lose 1 point for every timestep it makes. </a:t>
            </a:r>
          </a:p>
          <a:p>
            <a:r>
              <a:rPr lang="en-US" dirty="0"/>
              <a:t>There is also a 10 points penalty for any illegal pick-up and drop-off actions performed by the agent.</a:t>
            </a:r>
          </a:p>
        </p:txBody>
      </p:sp>
    </p:spTree>
    <p:extLst>
      <p:ext uri="{BB962C8B-B14F-4D97-AF65-F5344CB8AC3E}">
        <p14:creationId xmlns:p14="http://schemas.microsoft.com/office/powerpoint/2010/main" val="194004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ute smiling robot bot with question mark Vector Image">
            <a:extLst>
              <a:ext uri="{FF2B5EF4-FFF2-40B4-BE49-F238E27FC236}">
                <a16:creationId xmlns:a16="http://schemas.microsoft.com/office/drawing/2014/main" id="{FDA319F0-F900-9031-CBC0-6C2E7491F2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72"/>
          <a:stretch/>
        </p:blipFill>
        <p:spPr bwMode="auto">
          <a:xfrm>
            <a:off x="4851001" y="2262446"/>
            <a:ext cx="2160286" cy="214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1AA9693-175E-DEB6-FB03-699E9CDF0130}"/>
              </a:ext>
            </a:extLst>
          </p:cNvPr>
          <p:cNvSpPr txBox="1">
            <a:spLocks/>
          </p:cNvSpPr>
          <p:nvPr/>
        </p:nvSpPr>
        <p:spPr>
          <a:xfrm>
            <a:off x="469814" y="582594"/>
            <a:ext cx="10148423" cy="174584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US" b="0" dirty="0">
                <a:solidFill>
                  <a:schemeClr val="tx2"/>
                </a:solidFill>
              </a:rPr>
              <a:t>Now the next question that comes to mind is how but how will the agent know which action to take 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53BE76C-0111-C58B-8691-61ABB7890834}"/>
              </a:ext>
            </a:extLst>
          </p:cNvPr>
          <p:cNvSpPr txBox="1">
            <a:spLocks/>
          </p:cNvSpPr>
          <p:nvPr/>
        </p:nvSpPr>
        <p:spPr>
          <a:xfrm>
            <a:off x="2675833" y="4411883"/>
            <a:ext cx="9076329" cy="2083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 fontAlgn="base"/>
            <a:r>
              <a:rPr lang="en-US"/>
              <a:t>This can be answered using the concept of Exploration strategy.</a:t>
            </a:r>
          </a:p>
        </p:txBody>
      </p:sp>
    </p:spTree>
    <p:extLst>
      <p:ext uri="{BB962C8B-B14F-4D97-AF65-F5344CB8AC3E}">
        <p14:creationId xmlns:p14="http://schemas.microsoft.com/office/powerpoint/2010/main" val="3248031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7130-1459-4086-D2C6-549B30895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Exploration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91B29-2471-437B-6374-67541488CB05}"/>
              </a:ext>
            </a:extLst>
          </p:cNvPr>
          <p:cNvSpPr txBox="1">
            <a:spLocks/>
          </p:cNvSpPr>
          <p:nvPr/>
        </p:nvSpPr>
        <p:spPr>
          <a:xfrm>
            <a:off x="642944" y="1685925"/>
            <a:ext cx="5757855" cy="4212045"/>
          </a:xfrm>
          <a:prstGeom prst="rect">
            <a:avLst/>
          </a:prstGeom>
        </p:spPr>
        <p:txBody>
          <a:bodyPr anchor="t">
            <a:normAutofit lnSpcReduction="10000"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base">
              <a:lnSpc>
                <a:spcPct val="100000"/>
              </a:lnSpc>
            </a:pPr>
            <a:r>
              <a:rPr lang="en-US" sz="1800"/>
              <a:t>Our agent currently has no way of knowing which action will lead to what .This is where trial-and-error comes in .</a:t>
            </a:r>
          </a:p>
          <a:p>
            <a:pPr algn="just" fontAlgn="base">
              <a:lnSpc>
                <a:spcPct val="100000"/>
              </a:lnSpc>
            </a:pPr>
            <a:r>
              <a:rPr lang="en-US" sz="1800"/>
              <a:t>We’ll make our agent take random actions, and observe what rewards it gets, this is the gist of what we call exploring.</a:t>
            </a:r>
          </a:p>
          <a:p>
            <a:pPr algn="just" fontAlgn="base">
              <a:lnSpc>
                <a:spcPct val="100000"/>
              </a:lnSpc>
            </a:pPr>
            <a:r>
              <a:rPr lang="en-US" sz="1800"/>
              <a:t>After many iterations, our agent will have observed that certain sequences of actions lead to more rewards than others.</a:t>
            </a:r>
          </a:p>
          <a:p>
            <a:pPr algn="just" fontAlgn="base">
              <a:lnSpc>
                <a:spcPct val="100000"/>
              </a:lnSpc>
            </a:pPr>
            <a:r>
              <a:rPr lang="en-US" sz="1800"/>
              <a:t>During this, our agent will need to keep track of which actions led to what rewards and to keep track of this, we use the concept of Q tables.</a:t>
            </a:r>
            <a:br>
              <a:rPr lang="en-US" sz="1800"/>
            </a:br>
            <a:endParaRPr lang="en-US" sz="1800" dirty="0"/>
          </a:p>
        </p:txBody>
      </p:sp>
      <p:pic>
        <p:nvPicPr>
          <p:cNvPr id="4" name="Picture 4" descr="Customer Service AI: Where Are We Now?">
            <a:extLst>
              <a:ext uri="{FF2B5EF4-FFF2-40B4-BE49-F238E27FC236}">
                <a16:creationId xmlns:a16="http://schemas.microsoft.com/office/drawing/2014/main" id="{5BAEE340-8C26-6AE1-ECE2-0D1C9843D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76711" y="2050331"/>
            <a:ext cx="4836879" cy="2805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979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604</TotalTime>
  <Words>991</Words>
  <Application>Microsoft Office PowerPoint</Application>
  <PresentationFormat>Widescreen</PresentationFormat>
  <Paragraphs>61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Cambria</vt:lpstr>
      <vt:lpstr>Red Line Business 16x9</vt:lpstr>
      <vt:lpstr>OPEN-AI GYM TAXI  USING Q-LEARNING dsci-6612-02</vt:lpstr>
      <vt:lpstr>Taxi Environment</vt:lpstr>
      <vt:lpstr>PowerPoint Presentation</vt:lpstr>
      <vt:lpstr>Random Agent</vt:lpstr>
      <vt:lpstr>Q Learning Agent</vt:lpstr>
      <vt:lpstr>Terms used in Q Learning </vt:lpstr>
      <vt:lpstr>Taxi reward system</vt:lpstr>
      <vt:lpstr>PowerPoint Presentation</vt:lpstr>
      <vt:lpstr>Exploration</vt:lpstr>
      <vt:lpstr>Q-tables</vt:lpstr>
      <vt:lpstr>PowerPoint Presentation</vt:lpstr>
      <vt:lpstr>PowerPoint Presentation</vt:lpstr>
      <vt:lpstr>Exploration- Exploitation strategy</vt:lpstr>
      <vt:lpstr>result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prediction using supervised learning dsci-6003-01</dc:title>
  <dc:creator>VIJITHA KAKEE</dc:creator>
  <cp:lastModifiedBy>VIJITHA KAKEE</cp:lastModifiedBy>
  <cp:revision>2</cp:revision>
  <dcterms:created xsi:type="dcterms:W3CDTF">2023-04-19T18:51:53Z</dcterms:created>
  <dcterms:modified xsi:type="dcterms:W3CDTF">2023-05-01T03:19:21Z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